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204864"/>
            <a:ext cx="5500726" cy="230425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 детей 2-3 лет</a:t>
            </a:r>
            <a:endParaRPr lang="ru-RU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5644" y="4811774"/>
            <a:ext cx="5643602" cy="1428760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Подготовила воспитатель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МБДОУ </a:t>
            </a:r>
            <a:r>
              <a:rPr lang="ru-RU" sz="2800" dirty="0" err="1" smtClean="0">
                <a:solidFill>
                  <a:srgbClr val="7030A0"/>
                </a:solidFill>
              </a:rPr>
              <a:t>Чановского</a:t>
            </a:r>
            <a:r>
              <a:rPr lang="ru-RU" sz="2800" dirty="0" smtClean="0">
                <a:solidFill>
                  <a:srgbClr val="7030A0"/>
                </a:solidFill>
              </a:rPr>
              <a:t> детского сада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№4  Булкина Е.С.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65" y="626236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в развитии ребенка</a:t>
            </a:r>
            <a:r>
              <a:rPr lang="ru-RU" i="1" dirty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1545058"/>
            <a:ext cx="69329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u="sng" dirty="0">
                <a:solidFill>
                  <a:srgbClr val="002060"/>
                </a:solidFill>
              </a:rPr>
              <a:t>Развитие речи</a:t>
            </a:r>
            <a:r>
              <a:rPr lang="ru-RU" sz="2600" i="1" dirty="0">
                <a:solidFill>
                  <a:srgbClr val="002060"/>
                </a:solidFill>
              </a:rPr>
              <a:t> – в этом возрасте ребенок учится понимать речь. Не зря он любит прислушиваться к разговору взрослых. Ему нравится слушать рассказы, сказки, стихи, </a:t>
            </a:r>
            <a:r>
              <a:rPr lang="ru-RU" sz="2600" i="1" dirty="0" err="1">
                <a:solidFill>
                  <a:srgbClr val="002060"/>
                </a:solidFill>
              </a:rPr>
              <a:t>потешки</a:t>
            </a:r>
            <a:r>
              <a:rPr lang="ru-RU" sz="2600" i="1" dirty="0">
                <a:solidFill>
                  <a:srgbClr val="002060"/>
                </a:solidFill>
              </a:rPr>
              <a:t> – это значит, что ребенок начинает познавать мир с помощью языка. Интересный факт, в 2-3 года словарный запас ребенка от 300 до 1500 слов. К трем годам ребенок</a:t>
            </a:r>
            <a:r>
              <a:rPr lang="ru-RU" sz="2600" b="1" i="1" dirty="0">
                <a:solidFill>
                  <a:srgbClr val="002060"/>
                </a:solidFill>
              </a:rPr>
              <a:t> </a:t>
            </a:r>
            <a:r>
              <a:rPr lang="ru-RU" sz="2600" i="1" dirty="0">
                <a:solidFill>
                  <a:srgbClr val="002060"/>
                </a:solidFill>
              </a:rPr>
              <a:t>овладевает всеми падежами и может с помощью предлогов строить сложные предложения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1787453"/>
            <a:ext cx="69847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u="sng" dirty="0">
                <a:solidFill>
                  <a:srgbClr val="002060"/>
                </a:solidFill>
              </a:rPr>
              <a:t>Игра</a:t>
            </a:r>
            <a:r>
              <a:rPr lang="ru-RU" sz="2600" b="1" i="1" dirty="0">
                <a:solidFill>
                  <a:srgbClr val="002060"/>
                </a:solidFill>
              </a:rPr>
              <a:t> - </a:t>
            </a:r>
            <a:r>
              <a:rPr lang="ru-RU" sz="2600" i="1" dirty="0">
                <a:solidFill>
                  <a:srgbClr val="002060"/>
                </a:solidFill>
              </a:rPr>
              <a:t>игра предметная, т.к. объект познания – предметы, их внутреннее устройство. Способ познания - разобрать, сломать. В этом возрасте ребенок выполняет различные действия с игрушками, которые наблюдал у взрослых, таким образом появляются игры подражания. Игра в данном возрасте чаще индивидуальная, сверстник ребенку малоинтересен. Лишь на четвертом  году дети начинают проявлять интерес к сверстнику, как партнеру по игре.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6483" y="2060848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rgbClr val="002060"/>
                </a:solidFill>
              </a:rPr>
              <a:t>Отношения со взрослыми</a:t>
            </a:r>
            <a:r>
              <a:rPr lang="ru-RU" sz="2400" b="1" i="1" dirty="0">
                <a:solidFill>
                  <a:srgbClr val="002060"/>
                </a:solidFill>
              </a:rPr>
              <a:t> – </a:t>
            </a:r>
            <a:r>
              <a:rPr lang="ru-RU" sz="2400" i="1" dirty="0">
                <a:solidFill>
                  <a:srgbClr val="002060"/>
                </a:solidFill>
              </a:rPr>
              <a:t>взрослый интересен как источник информации, защиты и ласки. Поэтому долгое расставание воспринимается болезненно. Но несмотря на это у них проявляется потребность в самостоятельности, происходит формирование личности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3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31346" y="1941225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400" b="1" i="1" dirty="0">
                <a:solidFill>
                  <a:srgbClr val="002060"/>
                </a:solidFill>
              </a:rPr>
              <a:t>личности (Я) </a:t>
            </a:r>
            <a:r>
              <a:rPr lang="ru-RU" sz="2400" i="1" dirty="0">
                <a:solidFill>
                  <a:srgbClr val="002060"/>
                </a:solidFill>
              </a:rPr>
              <a:t>– связано со становлением самосознания: он узнает себя в зеркале, знает и отзывается на свое имя, осознает свое место среди сверстников. Трех-четырехлетки начинают сравнивать себя  с другими людьми, складывается их самооценка, стремление соответствовать требованиям взрослых.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3043" y="1916832"/>
            <a:ext cx="65008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u="sng" dirty="0">
                <a:solidFill>
                  <a:srgbClr val="002060"/>
                </a:solidFill>
              </a:rPr>
              <a:t>Развитие памяти</a:t>
            </a:r>
            <a:r>
              <a:rPr lang="ru-RU" sz="2600" b="1" i="1" dirty="0">
                <a:solidFill>
                  <a:srgbClr val="002060"/>
                </a:solidFill>
              </a:rPr>
              <a:t> – </a:t>
            </a:r>
            <a:r>
              <a:rPr lang="ru-RU" sz="2600" i="1" dirty="0">
                <a:solidFill>
                  <a:srgbClr val="002060"/>
                </a:solidFill>
              </a:rPr>
              <a:t>память непроизвольная, т.е. не может ребенок специально выучить, запомнить какую-либо информацию. Только  при многократном повторении у него формируется память. 75% детских припоминаний приходятся на возраст 3-4 года, т.е. к концу раннего возраста складывается долговременная память и её основные механизмы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73504" y="1628800"/>
            <a:ext cx="698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2000" b="1" i="1" dirty="0" smtClean="0">
              <a:solidFill>
                <a:schemeClr val="bg2"/>
              </a:solidFill>
            </a:endParaRP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Таким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образом, формирование личности, игра, развитие речи, памяти, отношений со взрослыми являются основными показателями, где возрастные изменения наиболее ярки. Зная эти особенности, необходимо построить свое взаимодействие с ребенком так, чтобы не навредить ему, дать возможность пережить все кризисы, т.к. они являются толчком для дальнейшего развития  личности маленького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23990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893" y="2039323"/>
            <a:ext cx="69847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sz="9600" b="1" i="1" dirty="0" smtClean="0">
              <a:solidFill>
                <a:schemeClr val="bg2"/>
              </a:solidFill>
            </a:endParaRPr>
          </a:p>
          <a:p>
            <a:pPr algn="ctr"/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</a:b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73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Возрастные особенности детей 2-3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RePack by Diakov</cp:lastModifiedBy>
  <cp:revision>12</cp:revision>
  <dcterms:created xsi:type="dcterms:W3CDTF">2012-05-18T13:41:25Z</dcterms:created>
  <dcterms:modified xsi:type="dcterms:W3CDTF">2017-10-09T04:46:23Z</dcterms:modified>
</cp:coreProperties>
</file>