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9" r:id="rId13"/>
    <p:sldId id="27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0BDA-4C84-466C-A0C9-2936BF64A6C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D2DF-1107-4535-9F93-CD4138E0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4;&#1091;&#1079;&#1099;&#1082;&#1072;\&#1042;&#1093;&#1086;&#1076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&#1056;&#1072;&#1073;&#1086;&#1090;&#1072;\&#1087;&#1088;&#1086;&#1077;&#1082;&#1090;&#1099;\&#1055;&#1088;&#1086;&#1077;&#1082;&#1090;%20&#1071;%20&#1074;%20&#1084;&#1080;&#1088;&#1077;%20&#1095;&#1077;&#1083;&#1086;&#1074;&#1077;&#1082;\&#1088;&#1072;&#1079;&#1074;&#1083;&#1077;&#1095;&#1077;&#1085;&#1080;&#1077;\&#1084;&#1091;&#1079;&#1099;&#1082;&#1072;\&#1079;&#1072;&#1089;&#1090;&#1072;&#1074;&#1082;&#1080;\&#1089;&#1077;&#1088;&#1076;&#1094;&#1077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&#1056;&#1072;&#1073;&#1086;&#1090;&#1072;\&#1087;&#1088;&#1086;&#1077;&#1082;&#1090;&#1099;\&#1055;&#1088;&#1086;&#1077;&#1082;&#1090;%20&#1071;%20&#1074;%20&#1084;&#1080;&#1088;&#1077;%20&#1095;&#1077;&#1083;&#1086;&#1074;&#1077;&#1082;\&#1088;&#1072;&#1079;&#1074;&#1083;&#1077;&#1095;&#1077;&#1085;&#1080;&#1077;\&#1084;&#1091;&#1079;&#1099;&#1082;&#1072;\&#1079;&#1072;&#1089;&#1090;&#1072;&#1074;&#1082;&#1080;\&#1050;&#1086;&#1085;&#1077;&#1094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6.MP3" TargetMode="Externa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5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3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2.MP3" TargetMode="Externa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1.MP3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9;&#1083;&#1086;&#1074;&#1072;\&#1079;&#1085;&#1072;&#1081;&#1082;&#1072;4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&#1056;&#1072;&#1073;&#1086;&#1090;&#1072;\&#1087;&#1088;&#1086;&#1077;&#1082;&#1090;&#1099;\&#1055;&#1088;&#1086;&#1077;&#1082;&#1090;%20&#1071;%20&#1074;%20&#1084;&#1080;&#1088;&#1077;%20&#1095;&#1077;&#1083;&#1086;&#1074;&#1077;&#1082;\&#1088;&#1072;&#1079;&#1074;&#1083;&#1077;&#1095;&#1077;&#1085;&#1080;&#1077;\&#1084;&#1091;&#1079;&#1099;&#1082;&#1072;\&#1079;&#1072;&#1089;&#1090;&#1072;&#1074;&#1082;&#1080;\&#1053;&#1072;&#1095;&#1072;&#1083;&#1086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4;&#1091;&#1079;&#1099;&#1082;&#1072;\&#1084;&#1086;&#1088;&#1077;%20&#1074;&#1086;&#1083;&#1085;&#1091;&#1077;&#1090;&#1089;&#1103;...-&#1080;&#1075;&#1088;&#1072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4;&#1091;&#1079;&#1099;&#1082;&#1072;\&#1048;&#1075;&#1088;&#1072;%20&#1089;%20&#1087;&#1083;&#1072;&#1090;&#1086;&#1095;&#1082;&#1086;&#1084;%20&#1054;&#1089;&#1077;&#1085;&#1080;---%20(3%20&#1088;&#1072;&#1079;&#1072;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4;&#1091;&#1079;&#1099;&#1082;&#1072;\osen-k-nam-prishla-tishe_minus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56;&#1072;&#1073;&#1086;&#1090;&#1072;\&#1089;&#1094;&#1077;&#1085;&#1072;&#1088;&#1080;&#1080;\&#1103;%20-%20&#1095;&#1077;&#1083;&#1086;&#1074;&#1077;&#1082;\&#1084;&#1091;&#1079;&#1099;&#1082;&#1072;\&#1089;%20&#1103;&#1073;&#1083;&#1086;&#1082;&#1086;&#1084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х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Сердце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8883e0-33a8-11e9-8ad7-1f127372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688"/>
          <a:stretch>
            <a:fillRect/>
          </a:stretch>
        </p:blipFill>
        <p:spPr>
          <a:xfrm>
            <a:off x="1428728" y="1714488"/>
            <a:ext cx="628654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ердц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ец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6-005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857232"/>
            <a:ext cx="3625532" cy="5525450"/>
          </a:xfrm>
          <a:prstGeom prst="rect">
            <a:avLst/>
          </a:prstGeom>
        </p:spPr>
      </p:pic>
      <p:pic>
        <p:nvPicPr>
          <p:cNvPr id="3" name="знайка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pic>
        <p:nvPicPr>
          <p:cNvPr id="4" name="знайка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01090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6-005-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857232"/>
            <a:ext cx="3625532" cy="5525450"/>
          </a:xfrm>
          <a:prstGeom prst="rect">
            <a:avLst/>
          </a:prstGeom>
        </p:spPr>
      </p:pic>
      <p:pic>
        <p:nvPicPr>
          <p:cNvPr id="6" name="знайк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  <p:pic>
        <p:nvPicPr>
          <p:cNvPr id="7" name="знайка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43966" y="1000108"/>
            <a:ext cx="304800" cy="304800"/>
          </a:xfrm>
          <a:prstGeom prst="rect">
            <a:avLst/>
          </a:prstGeom>
        </p:spPr>
      </p:pic>
      <p:pic>
        <p:nvPicPr>
          <p:cNvPr id="8" name="знайка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643966" y="1500174"/>
            <a:ext cx="304800" cy="304800"/>
          </a:xfrm>
          <a:prstGeom prst="rect">
            <a:avLst/>
          </a:prstGeom>
        </p:spPr>
      </p:pic>
      <p:pic>
        <p:nvPicPr>
          <p:cNvPr id="10" name="знайка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8643966" y="20716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чал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Скелет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GY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6143668" cy="4607751"/>
          </a:xfrm>
          <a:prstGeom prst="rect">
            <a:avLst/>
          </a:prstGeom>
        </p:spPr>
      </p:pic>
      <p:pic>
        <p:nvPicPr>
          <p:cNvPr id="10" name="море волнуется...-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Глаза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JitterySingleEider-size_restricte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910930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гра с платочком Осени--- (3 раз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Уши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828" y="1394068"/>
            <a:ext cx="4413154" cy="528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Легкие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neumo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23901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Язык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67-1024x5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sen-k-nam-prishla-tishe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Руки и ноги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womans-hands-and-feet-after-beauty-treatment-with-yellow-flower-bradley-hebd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8118" y="1428736"/>
            <a:ext cx="731104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 яблок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</Words>
  <Application>Microsoft Office PowerPoint</Application>
  <PresentationFormat>Экран (4:3)</PresentationFormat>
  <Paragraphs>7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Остановка Скелет</vt:lpstr>
      <vt:lpstr>Остановка Глаза</vt:lpstr>
      <vt:lpstr>Остановка Уши</vt:lpstr>
      <vt:lpstr>Остановка Легкие</vt:lpstr>
      <vt:lpstr>Остановка Язык</vt:lpstr>
      <vt:lpstr>Остановка Руки и ноги</vt:lpstr>
      <vt:lpstr>Остановка Сердце</vt:lpstr>
      <vt:lpstr>Слайд 11</vt:lpstr>
      <vt:lpstr>Слайд 12</vt:lpstr>
      <vt:lpstr>Слайд 13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RePack by Diakov</cp:lastModifiedBy>
  <cp:revision>35</cp:revision>
  <dcterms:created xsi:type="dcterms:W3CDTF">2019-10-20T07:01:46Z</dcterms:created>
  <dcterms:modified xsi:type="dcterms:W3CDTF">2019-10-30T13:08:42Z</dcterms:modified>
</cp:coreProperties>
</file>