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158136"/>
            <a:ext cx="6400800" cy="6998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852936"/>
            <a:ext cx="4968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7772400" cy="1080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008313" cy="39709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500702"/>
            <a:ext cx="3143272" cy="69986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Булкина Е.С.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285860"/>
            <a:ext cx="55018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участием родителей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642918"/>
            <a:ext cx="8072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Чановский детский сад №4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Чановского района Новосибирской области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3104324" cy="402047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Посмотрите: это дом -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С крышей, дверью и окном,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И с крылечком, и с трубой,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Цвет у дома – голубой.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Заходите смело в дом!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- Приглашаете? Войдем!</a:t>
            </a:r>
            <a:r>
              <a:rPr lang="ru-RU" sz="2200" b="0" dirty="0" smtClean="0">
                <a:solidFill>
                  <a:srgbClr val="002060"/>
                </a:solidFill>
              </a:rPr>
              <a:t/>
            </a:r>
            <a:br>
              <a:rPr lang="ru-RU" sz="2200" b="0" dirty="0" smtClean="0">
                <a:solidFill>
                  <a:srgbClr val="002060"/>
                </a:solidFill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12955"/>
          <a:stretch>
            <a:fillRect/>
          </a:stretch>
        </p:blipFill>
        <p:spPr bwMode="auto">
          <a:xfrm>
            <a:off x="3571868" y="2143116"/>
            <a:ext cx="5085153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928669"/>
            <a:ext cx="2000264" cy="2205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928670"/>
            <a:ext cx="213490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919707"/>
            <a:ext cx="2143140" cy="2277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429000"/>
            <a:ext cx="3929090" cy="241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429000"/>
            <a:ext cx="2786082" cy="236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071678"/>
            <a:ext cx="6681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928670"/>
            <a:ext cx="8104984" cy="9286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Ведущие цели взаимодействия ДОУ с семьей –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785926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 детском саду необходимых условий  для развитий ответственных и взаимозависимых отношений с семьями воспитанников, обеспечивающих целостное развитие  личности дошкольника, повышение компетентности  родителей в области воспитания.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28992" y="908720"/>
            <a:ext cx="5026976" cy="4663420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За шесть месяцев учебного года нами совместно с родителями были проведены следующие проекты: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«Мой дом»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«Зимующие птицы»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5794"/>
            <a:ext cx="8104984" cy="56436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проект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«Зимующие птицы» </a:t>
            </a:r>
            <a:r>
              <a:rPr lang="ru-RU" sz="1750" i="1" dirty="0" smtClean="0"/>
              <a:t/>
            </a:r>
            <a:br>
              <a:rPr lang="ru-RU" sz="1750" i="1" dirty="0" smtClean="0"/>
            </a:br>
            <a:r>
              <a:rPr lang="ru-RU" sz="1750" u="sng" dirty="0" smtClean="0">
                <a:solidFill>
                  <a:srgbClr val="002060"/>
                </a:solidFill>
              </a:rPr>
              <a:t>Цель</a:t>
            </a:r>
            <a:r>
              <a:rPr lang="ru-RU" sz="1750" dirty="0" smtClean="0">
                <a:solidFill>
                  <a:srgbClr val="002060"/>
                </a:solidFill>
              </a:rPr>
              <a:t>: </a:t>
            </a:r>
            <a:r>
              <a:rPr lang="ru-RU" sz="1750" b="0" dirty="0" smtClean="0">
                <a:solidFill>
                  <a:srgbClr val="002060"/>
                </a:solidFill>
              </a:rPr>
              <a:t>формировать первоначальные  представления младших дошкольников о зимующих птицах, их образе жизни, характерных признаках и связи с окружающей средой, роли человека в жизни птиц.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u="sng" dirty="0" smtClean="0">
                <a:solidFill>
                  <a:srgbClr val="002060"/>
                </a:solidFill>
              </a:rPr>
              <a:t>Задачи</a:t>
            </a:r>
            <a:r>
              <a:rPr lang="ru-RU" sz="1750" dirty="0" smtClean="0">
                <a:solidFill>
                  <a:srgbClr val="002060"/>
                </a:solidFill>
              </a:rPr>
              <a:t>:</a:t>
            </a:r>
            <a:r>
              <a:rPr lang="ru-RU" sz="1750" b="0" dirty="0" smtClean="0">
                <a:solidFill>
                  <a:srgbClr val="002060"/>
                </a:solidFill>
              </a:rPr>
              <a:t/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>-сформировать представления о зимующих птицах;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>- формировать желание помогать птицам в трудных зимних условиях;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>- сформировать навыки у детей правильно подкармливать птиц;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>- способствовать развитию познавательной и творческой активности, любознательности;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>- расширять кругозор и обогащать словарный запас детей, развивать связную речь;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>- привлечь родителей к более тесному сотрудничеству в проектной деятельности;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>- создать условия для расширения представлений о птицах (пополнить развивающую предметно-пространственную среду по теме проекта).</a:t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b="0" dirty="0" smtClean="0">
                <a:solidFill>
                  <a:srgbClr val="002060"/>
                </a:solidFill>
              </a:rPr>
              <a:t/>
            </a:r>
            <a:br>
              <a:rPr lang="ru-RU" sz="1750" b="0" dirty="0" smtClean="0">
                <a:solidFill>
                  <a:srgbClr val="002060"/>
                </a:solidFill>
              </a:rPr>
            </a:br>
            <a:r>
              <a:rPr lang="ru-RU" sz="17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данного проекта была реализована </a:t>
            </a:r>
            <a:r>
              <a:rPr lang="ru-RU" sz="175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</a:t>
            </a:r>
            <a:r>
              <a:rPr lang="ru-RU" sz="17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ru-RU" sz="175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«Покормите птиц»</a:t>
            </a:r>
            <a:r>
              <a:rPr lang="ru-RU" sz="17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br>
              <a:rPr lang="ru-RU" sz="17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кормушек родителями.</a:t>
            </a:r>
            <a:br>
              <a:rPr lang="ru-RU" sz="17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7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1 МЛАДШАЯ №2\Проект Зимующие птицы\фото\фото к проекту зимптицы\DSCN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857565" cy="2893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Пользователь\Documents\1 МЛАДШАЯ №2\Проект Зимующие птицы\фото\фото к проекту зимптицы\DSCN0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827924" cy="371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Пользователь\Documents\1 МЛАДШАЯ №2\Проект Зимующие птицы\фото\фото к проекту зимптицы\DSCN0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00438"/>
            <a:ext cx="3643338" cy="3059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033546" cy="66289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Такая у нас « Птичья столовая» получилась!</a:t>
            </a:r>
            <a:endParaRPr lang="ru-RU" sz="2800" dirty="0"/>
          </a:p>
        </p:txBody>
      </p:sp>
      <p:pic>
        <p:nvPicPr>
          <p:cNvPr id="5" name="Picture 3" descr="C:\Users\Пользователь\Documents\1 МЛАДШАЯ №2\Проект Зимующие птицы\фото\фото к проекту зимптицы\DSCN0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715040" cy="4286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033546" cy="8057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 из окна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Пользователь\Documents\1 МЛАДШАЯ №2\Проект Зимующие птицы\фото\фото к проекту зимптицы\DSCN0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2500330" cy="2009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Пользователь\Documents\1 МЛАДШАЯ №2\Проект Зимующие птицы\фото\фото к проекту зимптицы\DSCN0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14488"/>
            <a:ext cx="2286016" cy="2154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Users\Пользователь\Documents\1 МЛАДШАЯ №2\Проект Зимующие птицы\фото\фото к проекту зимптицы\DSCN0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00504"/>
            <a:ext cx="3143272" cy="235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C:\Users\Пользователь\Documents\1 МЛАДШАЯ №2\Проект Зимующие птицы\фото\фото к проекту зимптицы\DSCN0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714488"/>
            <a:ext cx="2357454" cy="2081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1 МЛАДШАЯ №2\Проект Зимующие птицы\фото\фото к проекту зимптицы\DSCN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4429156" cy="297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Пользователь\Documents\1 МЛАДШАЯ №2\Проект Зимующие птицы\фото\фото к проекту зимптицы\DSCN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3602037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929618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 –игровой  проект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дом»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200" u="sng" dirty="0" smtClean="0">
                <a:solidFill>
                  <a:srgbClr val="002060"/>
                </a:solidFill>
              </a:rPr>
              <a:t>Цель: </a:t>
            </a:r>
            <a:r>
              <a:rPr lang="ru-RU" sz="2200" b="0" dirty="0" smtClean="0">
                <a:solidFill>
                  <a:srgbClr val="002060"/>
                </a:solidFill>
              </a:rPr>
              <a:t>Дать первичное представление о своем доме.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 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u="sng" dirty="0" smtClean="0">
                <a:solidFill>
                  <a:srgbClr val="002060"/>
                </a:solidFill>
              </a:rPr>
              <a:t>Задачи: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>- познакомить детей с названиями предметов ближайшего окружения; </a:t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>- формировать первичные представления правил поведения в быту, на улице; </a:t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>- знакомить с частями дома; </a:t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>- формировать умение организовывать сюжетно-ролевые игры на основе имеющихся знаний о семье, доме;</a:t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>- обогатить словарный запас детей по данной теме. </a:t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b="0" dirty="0" smtClean="0">
                <a:solidFill>
                  <a:srgbClr val="002060"/>
                </a:solidFill>
              </a:rPr>
              <a:t/>
            </a:r>
            <a:br>
              <a:rPr lang="ru-RU" sz="2200" b="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ходе данного проекта была реализована </a:t>
            </a:r>
            <a:r>
              <a:rPr lang="ru-RU" sz="22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 поделок </a:t>
            </a:r>
            <a:r>
              <a:rPr lang="ru-RU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«Мой дом»</a:t>
            </a:r>
            <a:r>
              <a:rPr lang="ru-RU" sz="2200" b="0" dirty="0" smtClean="0">
                <a:solidFill>
                  <a:srgbClr val="002060"/>
                </a:solidFill>
              </a:rPr>
              <a:t/>
            </a:r>
            <a:br>
              <a:rPr lang="ru-RU" sz="2200" b="0" dirty="0" smtClean="0">
                <a:solidFill>
                  <a:srgbClr val="002060"/>
                </a:solidFill>
              </a:rPr>
            </a:br>
            <a:endParaRPr lang="ru-RU" sz="22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641e32ff583cf1c8290c2b115e073d1bac40"/>
</p:tagLst>
</file>

<file path=ppt/theme/theme1.xml><?xml version="1.0" encoding="utf-8"?>
<a:theme xmlns:a="http://schemas.openxmlformats.org/drawingml/2006/main" name="Советы родителям. Шаблон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Советы родителям. Шаблон.</Template>
  <TotalTime>163</TotalTime>
  <Words>99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Советы родителям. Шаблон.</vt:lpstr>
      <vt:lpstr>Слайд 1</vt:lpstr>
      <vt:lpstr>Ведущие цели взаимодействия ДОУ с семьей –</vt:lpstr>
      <vt:lpstr>Слайд 3</vt:lpstr>
      <vt:lpstr>Познавательный проект  «Зимующие птицы»  Цель: формировать первоначальные  представления младших дошкольников о зимующих птицах, их образе жизни, характерных признаках и связи с окружающей средой, роли человека в жизни птиц. Задачи: -сформировать представления о зимующих птицах; - формировать желание помогать птицам в трудных зимних условиях; - сформировать навыки у детей правильно подкармливать птиц; - способствовать развитию познавательной и творческой активности, любознательности; - расширять кругозор и обогащать словарный запас детей, развивать связную речь; - привлечь родителей к более тесному сотрудничеству в проектной деятельности; - создать условия для расширения представлений о птицах (пополнить развивающую предметно-пространственную среду по теме проекта).  В ходе данного проекта была реализована акция: «Покормите птиц»-  изготовление кормушек родителями. </vt:lpstr>
      <vt:lpstr>Слайд 5</vt:lpstr>
      <vt:lpstr>Такая у нас « Птичья столовая» получилась!</vt:lpstr>
      <vt:lpstr>Наблюдения из окна</vt:lpstr>
      <vt:lpstr>Слайд 8</vt:lpstr>
      <vt:lpstr>Познавательно –игровой  проект «Мой дом»  Цель: Дать первичное представление о своем доме.     Задачи: - познакомить детей с названиями предметов ближайшего окружения;  - формировать первичные представления правил поведения в быту, на улице;  - знакомить с частями дома;  - формировать умение организовывать сюжетно-ролевые игры на основе имеющихся знаний о семье, доме; - обогатить словарный запас детей по данной теме.    В ходе данного проекта была реализована выставка  поделок «Мой дом» </vt:lpstr>
      <vt:lpstr>Посмотрите: это дом - С крышей, дверью и окном, И с крылечком, и с трубой, Цвет у дома – голубой. Заходите смело в дом! - Приглашаете? Войдем! </vt:lpstr>
      <vt:lpstr>Слайд 11</vt:lpstr>
      <vt:lpstr>Слайд 12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презентации для начальных классов</dc:subject>
  <dc:creator>Пользователь</dc:creator>
  <cp:keywords>шаблон презентации + НАЧАЛЬНАЯ ШКОЛА, школьный шаблон, шаблон для презентации с учителем мамой и папой</cp:keywords>
  <cp:lastModifiedBy>Пользователь</cp:lastModifiedBy>
  <cp:revision>19</cp:revision>
  <dcterms:created xsi:type="dcterms:W3CDTF">2018-03-14T04:18:12Z</dcterms:created>
  <dcterms:modified xsi:type="dcterms:W3CDTF">2018-08-15T15:04:53Z</dcterms:modified>
</cp:coreProperties>
</file>