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9" r:id="rId6"/>
    <p:sldId id="263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728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5EC9-59E8-47DE-B992-189F192FA25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7D53-240B-4AC6-8175-86985994E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7D53-240B-4AC6-8175-86985994E9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7D53-240B-4AC6-8175-86985994E9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365369"/>
      </p:ext>
    </p:extLst>
  </p:cSld>
  <p:clrMapOvr>
    <a:masterClrMapping/>
  </p:clrMapOvr>
  <p:transition spd="slow" advClick="0" advTm="5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648183"/>
      </p:ext>
    </p:extLst>
  </p:cSld>
  <p:clrMapOvr>
    <a:masterClrMapping/>
  </p:clrMapOvr>
  <p:transition spd="slow" advClick="0" advTm="5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92619"/>
      </p:ext>
    </p:extLst>
  </p:cSld>
  <p:clrMapOvr>
    <a:masterClrMapping/>
  </p:clrMapOvr>
  <p:transition spd="slow" advClick="0" advTm="5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620288"/>
      </p:ext>
    </p:extLst>
  </p:cSld>
  <p:clrMapOvr>
    <a:masterClrMapping/>
  </p:clrMapOvr>
  <p:transition spd="slow" advClick="0" advTm="5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916988"/>
      </p:ext>
    </p:extLst>
  </p:cSld>
  <p:clrMapOvr>
    <a:masterClrMapping/>
  </p:clrMapOvr>
  <p:transition spd="slow" advClick="0" advTm="5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098355"/>
      </p:ext>
    </p:extLst>
  </p:cSld>
  <p:clrMapOvr>
    <a:masterClrMapping/>
  </p:clrMapOvr>
  <p:transition spd="slow" advClick="0" advTm="5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362679"/>
      </p:ext>
    </p:extLst>
  </p:cSld>
  <p:clrMapOvr>
    <a:masterClrMapping/>
  </p:clrMapOvr>
  <p:transition spd="slow" advClick="0" advTm="5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415432"/>
      </p:ext>
    </p:extLst>
  </p:cSld>
  <p:clrMapOvr>
    <a:masterClrMapping/>
  </p:clrMapOvr>
  <p:transition spd="slow" advClick="0" advTm="5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133101"/>
      </p:ext>
    </p:extLst>
  </p:cSld>
  <p:clrMapOvr>
    <a:masterClrMapping/>
  </p:clrMapOvr>
  <p:transition spd="slow" advClick="0" advTm="5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518521"/>
      </p:ext>
    </p:extLst>
  </p:cSld>
  <p:clrMapOvr>
    <a:masterClrMapping/>
  </p:clrMapOvr>
  <p:transition spd="slow" advClick="0" advTm="5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102087"/>
      </p:ext>
    </p:extLst>
  </p:cSld>
  <p:clrMapOvr>
    <a:masterClrMapping/>
  </p:clrMapOvr>
  <p:transition spd="slow" advClick="0" advTm="5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9CB0-7AED-4C3F-A5E7-843A2848864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77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cuments\&#1056;&#1072;&#1073;&#1086;&#1090;&#1072;\&#1083;&#1077;&#1090;&#1086;\&#1055;&#1077;&#1089;&#1077;&#1085;&#1082;&#1072;%20&#1086;%20&#1083;&#1077;&#1090;&#1077;%20(-)_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857364"/>
            <a:ext cx="5974432" cy="2015654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Отчет о летней оздоровительной работе в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 среднейгруппе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Light Displa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913656"/>
          </a:xfrm>
        </p:spPr>
        <p:txBody>
          <a:bodyPr>
            <a:normAutofit fontScale="85000" lnSpcReduction="20000"/>
          </a:bodyPr>
          <a:lstStyle/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+mj-ea"/>
                <a:cs typeface="+mj-cs"/>
              </a:rPr>
              <a:t>Подготовила: воспитатель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+mj-ea"/>
                <a:cs typeface="+mj-cs"/>
              </a:rPr>
              <a:t>Дольчанина Елена Серафимовна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Light Display" pitchFamily="18" charset="0"/>
              <a:ea typeface="+mj-ea"/>
              <a:cs typeface="+mj-cs"/>
            </a:endParaRPr>
          </a:p>
        </p:txBody>
      </p:sp>
      <p:pic>
        <p:nvPicPr>
          <p:cNvPr id="8" name="Песенка о лете (-)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634937"/>
      </p:ext>
    </p:extLst>
  </p:cSld>
  <p:clrMapOvr>
    <a:masterClrMapping/>
  </p:clrMapOvr>
  <p:transition spd="slow" advClick="0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«Во саду ли, в огороде...»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85723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entury Schoolbook" pitchFamily="18" charset="0"/>
              </a:rPr>
              <a:t>Экскурсия в огород</a:t>
            </a:r>
            <a:endParaRPr lang="ru-RU" sz="3200" b="1" dirty="0">
              <a:latin typeface="Century Schoolbook" pitchFamily="18" charset="0"/>
            </a:endParaRPr>
          </a:p>
        </p:txBody>
      </p:sp>
      <p:pic>
        <p:nvPicPr>
          <p:cNvPr id="7" name="Рисунок 6" descr="IMG_20190717_18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90717_100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43026"/>
            <a:ext cx="2500330" cy="33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90717_101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643050"/>
            <a:ext cx="251817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190717_1013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857628"/>
            <a:ext cx="20895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«Во саду ли, в огороде...»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Schoolbook" pitchFamily="18" charset="0"/>
              </a:rPr>
              <a:t>Итоговое мероприятие «Веселый огород»</a:t>
            </a: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7" name="Рисунок 6" descr="IMG_20190717_18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95273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90717_100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2786082" cy="2089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90717_101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78592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190717_1013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4214818"/>
            <a:ext cx="2875362" cy="215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190719_165053.jpg"/>
          <p:cNvPicPr>
            <a:picLocks noChangeAspect="1"/>
          </p:cNvPicPr>
          <p:nvPr/>
        </p:nvPicPr>
        <p:blipFill>
          <a:blip r:embed="rId7" cstate="print"/>
          <a:srcRect l="6814" t="4543" r="17035" b="18171"/>
          <a:stretch>
            <a:fillRect/>
          </a:stretch>
        </p:blipFill>
        <p:spPr>
          <a:xfrm>
            <a:off x="3143240" y="4143380"/>
            <a:ext cx="2773811" cy="2111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190719_1701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214818"/>
            <a:ext cx="3000364" cy="225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«Чудеса опыты, эксперименты»</a:t>
            </a:r>
            <a:endParaRPr lang="ru-RU" sz="3500" dirty="0"/>
          </a:p>
        </p:txBody>
      </p:sp>
      <p:pic>
        <p:nvPicPr>
          <p:cNvPr id="3" name="Рисунок 2" descr="IMG_20190716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71546"/>
            <a:ext cx="3405179" cy="2553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00298" y="607220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Эксперименты со светом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6" name="Рисунок 5" descr="IMG_20190722_11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07154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0722_114555.jpg"/>
          <p:cNvPicPr>
            <a:picLocks noChangeAspect="1"/>
          </p:cNvPicPr>
          <p:nvPr/>
        </p:nvPicPr>
        <p:blipFill>
          <a:blip r:embed="rId5" cstate="print"/>
          <a:srcRect r="3407" b="36342"/>
          <a:stretch>
            <a:fillRect/>
          </a:stretch>
        </p:blipFill>
        <p:spPr>
          <a:xfrm>
            <a:off x="2500298" y="3857628"/>
            <a:ext cx="4000496" cy="197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«Чудеса опыты, эксперименты»</a:t>
            </a:r>
            <a:endParaRPr lang="ru-RU" sz="3500" dirty="0"/>
          </a:p>
        </p:txBody>
      </p:sp>
      <p:pic>
        <p:nvPicPr>
          <p:cNvPr id="3" name="Рисунок 2" descr="IMG_20190716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3405178" cy="2553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00496" y="164305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Эксперименты с воздухом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6" name="Рисунок 5" descr="IMG_20190722_11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500438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0722_114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571744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«Чудеса опыты, эксперименты»</a:t>
            </a:r>
            <a:endParaRPr lang="ru-RU" sz="3500" dirty="0"/>
          </a:p>
        </p:txBody>
      </p:sp>
      <p:pic>
        <p:nvPicPr>
          <p:cNvPr id="3" name="Рисунок 2" descr="IMG_20190716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405178" cy="255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728" y="607220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Эксперименты с землей, песком, глиной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6" name="Рисунок 5" descr="IMG_20190722_11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714356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0722_114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382152"/>
            <a:ext cx="2428892" cy="323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«Чудеса опыты, эксперименты»</a:t>
            </a:r>
            <a:endParaRPr lang="ru-RU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Итоговое мероприятие «Удивительные превращения»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7" name="Рисунок 6" descr="IMG_20190717_18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952738" cy="221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90717_100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2786081" cy="2089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90717_101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78592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190717_1013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4214818"/>
            <a:ext cx="2875362" cy="215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190719_1650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158899"/>
            <a:ext cx="2773811" cy="208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190719_1701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214818"/>
            <a:ext cx="3000364" cy="225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«Сказка в гости к нам спешит»</a:t>
            </a:r>
            <a:endParaRPr lang="ru-RU" sz="3500" dirty="0"/>
          </a:p>
        </p:txBody>
      </p:sp>
      <p:pic>
        <p:nvPicPr>
          <p:cNvPr id="3" name="Рисунок 2" descr="IMG_20190716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3405177" cy="255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90722_11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714356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0722_114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428868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190802-WA0018.jpg"/>
          <p:cNvPicPr>
            <a:picLocks noChangeAspect="1"/>
          </p:cNvPicPr>
          <p:nvPr/>
        </p:nvPicPr>
        <p:blipFill>
          <a:blip r:embed="rId6" cstate="print"/>
          <a:srcRect l="15541"/>
          <a:stretch>
            <a:fillRect/>
          </a:stretch>
        </p:blipFill>
        <p:spPr>
          <a:xfrm>
            <a:off x="928662" y="4000504"/>
            <a:ext cx="3682345" cy="245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Заключительное мероприятие</a:t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 «Прощай, лето»</a:t>
            </a:r>
            <a:endParaRPr lang="ru-RU" sz="3500" dirty="0"/>
          </a:p>
        </p:txBody>
      </p:sp>
      <p:pic>
        <p:nvPicPr>
          <p:cNvPr id="3" name="Рисунок 2" descr="IMG_20190716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2000264" cy="266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90722_11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214422"/>
            <a:ext cx="203598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0722_114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1946685" cy="2595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190802-WA0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1118914"/>
            <a:ext cx="2071702" cy="276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190802-WA0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3857629"/>
            <a:ext cx="2071702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190802-WA00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3857629"/>
            <a:ext cx="2071702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20190802-WA0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3857629"/>
            <a:ext cx="2071702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214422"/>
            <a:ext cx="5974432" cy="314327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Спасибо 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за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Light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634937"/>
      </p:ext>
    </p:extLst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На летне-оздоровительный период стояли  следующие  цели и задачи: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Light Displa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Arno Pro Light Display" pitchFamily="18" charset="0"/>
              </a:rPr>
              <a:t>Цели: </a:t>
            </a:r>
            <a:endParaRPr lang="ru-RU" sz="3600" dirty="0" smtClean="0">
              <a:latin typeface="Arno Pro Light Display" pitchFamily="18" charset="0"/>
            </a:endParaRPr>
          </a:p>
          <a:p>
            <a:pPr>
              <a:buNone/>
            </a:pPr>
            <a:r>
              <a:rPr lang="ru-RU" dirty="0" smtClean="0">
                <a:latin typeface="Arno Pro Light Display" pitchFamily="18" charset="0"/>
              </a:rPr>
              <a:t>1. Создание максимально эффективных условий по охране и укреплению здоровья, предупреждению заболеваемости и травматизма детей, обеспечению оптимальной двигательной активности, эмоциональному, личностному, познавательному развитию дошкольников в летний период.</a:t>
            </a:r>
          </a:p>
          <a:p>
            <a:pPr>
              <a:buNone/>
            </a:pPr>
            <a:r>
              <a:rPr lang="ru-RU" dirty="0" smtClean="0">
                <a:latin typeface="Arno Pro Light Display" pitchFamily="18" charset="0"/>
              </a:rPr>
              <a:t>2. Продолжать формировать предметно- развивающую среду с целью укрепления физического и психологического здоровья детей.</a:t>
            </a:r>
          </a:p>
          <a:p>
            <a:endParaRPr lang="ru-RU" dirty="0">
              <a:latin typeface="Arno Pro Light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065849"/>
      </p:ext>
    </p:extLst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64360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+mn-ea"/>
                <a:cs typeface="+mn-cs"/>
              </a:rPr>
              <a:t>Задачи:</a:t>
            </a:r>
            <a: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  <a:t/>
            </a:r>
            <a:b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</a:br>
            <a: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  <a:t>-   формирование у воспитанников привычки к здоровому образу жизни;</a:t>
            </a:r>
            <a:b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</a:br>
            <a: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  <a:t>-   формирование навыков безопасного поведения;</a:t>
            </a:r>
            <a:b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</a:br>
            <a: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  <a:t>-   сохранение и укрепление физического и психического здоровья  воспитанников;</a:t>
            </a:r>
            <a:b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</a:br>
            <a: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  <a:t>-   развитие познавательных интересов, развитие речи;</a:t>
            </a:r>
            <a:b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</a:br>
            <a:r>
              <a:rPr lang="ru-RU" sz="3000" dirty="0" smtClean="0">
                <a:latin typeface="Arno Pro Light Display" pitchFamily="18" charset="0"/>
                <a:ea typeface="+mn-ea"/>
                <a:cs typeface="+mn-cs"/>
              </a:rPr>
              <a:t>-   развитие художественно-эстетических интересов.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166065849"/>
      </p:ext>
    </p:extLst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15352" cy="63579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no Pro Light Display" pitchFamily="18" charset="0"/>
              </a:rPr>
              <a:t>          </a:t>
            </a:r>
            <a:r>
              <a:rPr lang="ru-RU" sz="2200" b="1" dirty="0" smtClean="0">
                <a:latin typeface="Arno Pro Light Display" pitchFamily="18" charset="0"/>
              </a:rPr>
              <a:t>С целью организации физкультурно-оздоровительной работы в летний период наша группа перешла на режим дня в соответствии с теплым периодом года.</a:t>
            </a:r>
            <a:br>
              <a:rPr lang="ru-RU" sz="2200" b="1" dirty="0" smtClean="0">
                <a:latin typeface="Arno Pro Light Display" pitchFamily="18" charset="0"/>
              </a:rPr>
            </a:br>
            <a:r>
              <a:rPr lang="ru-RU" sz="2200" b="1" dirty="0" smtClean="0">
                <a:latin typeface="Arno Pro Light Display" pitchFamily="18" charset="0"/>
              </a:rPr>
              <a:t>         Проводилась утренняя зарядка, закаливание детей: воздушные ванны, умывание, обливание ног. </a:t>
            </a:r>
            <a:br>
              <a:rPr lang="ru-RU" sz="2200" b="1" dirty="0" smtClean="0">
                <a:latin typeface="Arno Pro Light Display" pitchFamily="18" charset="0"/>
              </a:rPr>
            </a:br>
            <a:r>
              <a:rPr lang="ru-RU" sz="2200" b="1" dirty="0" smtClean="0">
                <a:latin typeface="Arno Pro Light Display" pitchFamily="18" charset="0"/>
              </a:rPr>
              <a:t>          Регулярно проводились следующие закаливающие мероприятия: обширное умывание лица, шеи, рук, гимнастика после сна. Дети принимали воздушные и солнечные ванны. Дошколята после сна ходили по массажной дорожке босиком.</a:t>
            </a:r>
            <a:br>
              <a:rPr lang="ru-RU" sz="2200" b="1" dirty="0" smtClean="0">
                <a:latin typeface="Arno Pro Light Display" pitchFamily="18" charset="0"/>
              </a:rPr>
            </a:br>
            <a:r>
              <a:rPr lang="ru-RU" sz="2200" b="1" dirty="0" smtClean="0">
                <a:latin typeface="Arno Pro Light Display" pitchFamily="18" charset="0"/>
              </a:rPr>
              <a:t>         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no Pro Light Display" pitchFamily="18" charset="0"/>
              </a:rPr>
              <a:t>С целью организации водно-питьевого режима в нашей группе имелись в наличии индивидуальные кружки для детей, чайник, охлажденная кипяченая вода; при организации закаливающих процедур — индивидуальные полотенца.</a:t>
            </a:r>
            <a:br>
              <a:rPr lang="ru-RU" sz="2200" b="1" dirty="0" smtClean="0">
                <a:latin typeface="Arno Pro Light Display" pitchFamily="18" charset="0"/>
              </a:rPr>
            </a:br>
            <a:endParaRPr lang="ru-RU" sz="2200" b="1" dirty="0" smtClean="0">
              <a:latin typeface="Arno Pro Light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065849"/>
      </p:ext>
    </p:extLst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551181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no Pro Light Display" pitchFamily="18" charset="0"/>
              </a:rPr>
              <a:t> </a:t>
            </a:r>
            <a:r>
              <a:rPr lang="ru-RU" sz="2200" b="1" dirty="0" smtClean="0">
                <a:latin typeface="Arno Pro Light Display" pitchFamily="18" charset="0"/>
              </a:rPr>
              <a:t>        Для создания безопасных условий пребывания детей в ДОУ ежедневно проверялась исправность оборудования на прогулочной площадке, осматривался участок перед прогулкой на наличие опасных для детей предметов (гвоздей, битого стекла, вырытых ям и т.д.).</a:t>
            </a:r>
            <a:br>
              <a:rPr lang="ru-RU" sz="2200" b="1" dirty="0" smtClean="0">
                <a:latin typeface="Arno Pro Light Display" pitchFamily="18" charset="0"/>
              </a:rPr>
            </a:br>
            <a:r>
              <a:rPr lang="ru-RU" sz="2200" b="1" dirty="0" smtClean="0">
                <a:latin typeface="Arno Pro Light Display" pitchFamily="18" charset="0"/>
              </a:rPr>
              <a:t>          С 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 </a:t>
            </a:r>
            <a:br>
              <a:rPr lang="ru-RU" sz="2200" b="1" dirty="0" smtClean="0">
                <a:latin typeface="Arno Pro Light Display" pitchFamily="18" charset="0"/>
              </a:rPr>
            </a:br>
            <a:endParaRPr lang="ru-RU" sz="2200" b="1" dirty="0" smtClean="0">
              <a:latin typeface="Arno Pro Light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065849"/>
      </p:ext>
    </p:extLst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+mn-ea"/>
                <a:cs typeface="+mn-cs"/>
              </a:rPr>
              <a:t>Были разработаны и реализованы  3 проекта: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7147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Arno Pro Light Display" pitchFamily="18" charset="0"/>
              </a:rPr>
              <a:t>проект </a:t>
            </a:r>
            <a:r>
              <a:rPr lang="ru-RU" sz="3600" b="1" dirty="0" smtClean="0">
                <a:latin typeface="Arno Pro Light Display" pitchFamily="18" charset="0"/>
              </a:rPr>
              <a:t>«Во саду ли в огороде…»;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no Pro Light Display" pitchFamily="18" charset="0"/>
              </a:rPr>
              <a:t>проект</a:t>
            </a:r>
            <a:r>
              <a:rPr lang="ru-RU" sz="3600" b="1" dirty="0" smtClean="0">
                <a:latin typeface="Arno Pro Light Display" pitchFamily="18" charset="0"/>
              </a:rPr>
              <a:t> «Чудеса, опыты, эксперименты»;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no Pro Light Display" pitchFamily="18" charset="0"/>
              </a:rPr>
              <a:t>проект</a:t>
            </a:r>
            <a:r>
              <a:rPr lang="ru-RU" sz="3600" b="1" dirty="0" smtClean="0">
                <a:latin typeface="Arno Pro Light Display" pitchFamily="18" charset="0"/>
              </a:rPr>
              <a:t> «Сказка в гости к нам спешит</a:t>
            </a:r>
            <a:r>
              <a:rPr lang="ru-RU" sz="3000" b="1" dirty="0" smtClean="0">
                <a:latin typeface="Arno Pro Light Display" pitchFamily="18" charset="0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2166065849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+mn-ea"/>
                <a:cs typeface="+mn-cs"/>
              </a:rPr>
              <a:t>Проект «Во саду ли, в огороде...»</a:t>
            </a:r>
          </a:p>
        </p:txBody>
      </p:sp>
      <p:pic>
        <p:nvPicPr>
          <p:cNvPr id="4" name="Рисунок 3" descr="IMG_20190722_102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333873" cy="3250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0717_161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643050"/>
            <a:ext cx="4310091" cy="323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492919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itchFamily="18" charset="0"/>
              </a:rPr>
              <a:t>Рассказ по картинке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929198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Schoolbook" pitchFamily="18" charset="0"/>
              </a:rPr>
              <a:t>Игра «Вершки и корешки»</a:t>
            </a:r>
            <a:endParaRPr lang="ru-RU" sz="20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+mn-ea"/>
                <a:cs typeface="+mn-cs"/>
              </a:rPr>
              <a:t>Проект «Во саду ли, в огороде...»</a:t>
            </a:r>
          </a:p>
        </p:txBody>
      </p:sp>
      <p:pic>
        <p:nvPicPr>
          <p:cNvPr id="3" name="Рисунок 2" descr="IMG_20190717_094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itchFamily="18" charset="0"/>
              </a:rPr>
              <a:t>Изобразительная деятельность «Мой огород»</a:t>
            </a:r>
            <a:endParaRPr lang="ru-RU" sz="2000" b="1" dirty="0">
              <a:latin typeface="Century Schoolbook" pitchFamily="18" charset="0"/>
            </a:endParaRPr>
          </a:p>
        </p:txBody>
      </p:sp>
      <p:pic>
        <p:nvPicPr>
          <p:cNvPr id="5" name="Рисунок 4" descr="IMG_20190716_120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7" y="1500174"/>
            <a:ext cx="4286247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485776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itchFamily="18" charset="0"/>
              </a:rPr>
              <a:t>Просмотр мультфильма «Веселый огород»</a:t>
            </a:r>
            <a:endParaRPr lang="ru-RU" sz="20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Проект «Во саду ли, в огороде...»</a:t>
            </a:r>
            <a:endParaRPr lang="ru-RU" sz="4000" dirty="0"/>
          </a:p>
        </p:txBody>
      </p:sp>
      <p:pic>
        <p:nvPicPr>
          <p:cNvPr id="3" name="Рисунок 2" descr="IMG_20190716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4119559" cy="3089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00298" y="500063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Наблюдение за капустой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6" name="Рисунок 5" descr="IMG_20190716_105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643050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hablon-leto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shablon-leto06</Template>
  <TotalTime>499</TotalTime>
  <Words>302</Words>
  <Application>Microsoft Office PowerPoint</Application>
  <PresentationFormat>Экран (4:3)</PresentationFormat>
  <Paragraphs>39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shablon-leto06</vt:lpstr>
      <vt:lpstr>Отчет о летней оздоровительной работе в  среднейгруппе </vt:lpstr>
      <vt:lpstr>На летне-оздоровительный период стояли  следующие  цели и задачи:</vt:lpstr>
      <vt:lpstr>Задачи: -   формирование у воспитанников привычки к здоровому образу жизни; -   формирование навыков безопасного поведения; -   сохранение и укрепление физического и психического здоровья  воспитанников; -   развитие познавательных интересов, развитие речи; -   развитие художественно-эстетических интересов.</vt:lpstr>
      <vt:lpstr>          С целью организации физкультурно-оздоровительной работы в летний период наша группа перешла на режим дня в соответствии с теплым периодом года.          Проводилась утренняя зарядка, закаливание детей: воздушные ванны, умывание, обливание ног.            Регулярно проводились следующие закаливающие мероприятия: обширное умывание лица, шеи, рук, гимнастика после сна. Дети принимали воздушные и солнечные ванны. Дошколята после сна ходили по массажной дорожке босиком.           С целью организации водно-питьевого режима в нашей группе имелись в наличии индивидуальные кружки для детей, чайник, охлажденная кипяченая вода; при организации закаливающих процедур — индивидуальные полотенца. </vt:lpstr>
      <vt:lpstr>         Для создания безопасных условий пребывания детей в ДОУ ежедневно проверялась исправность оборудования на прогулочной площадке, осматривался участок перед прогулкой на наличие опасных для детей предметов (гвоздей, битого стекла, вырытых ям и т.д.).           С 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  </vt:lpstr>
      <vt:lpstr>Были разработаны и реализованы  3 проекта:</vt:lpstr>
      <vt:lpstr>Проект «Во саду ли, в огороде...»</vt:lpstr>
      <vt:lpstr>Проект «Во саду ли, в огороде...»</vt:lpstr>
      <vt:lpstr>Проект «Во саду ли, в огороде...»</vt:lpstr>
      <vt:lpstr>Проект «Во саду ли, в огороде...»</vt:lpstr>
      <vt:lpstr>Проект «Во саду ли, в огороде...»</vt:lpstr>
      <vt:lpstr>Проект «Чудеса опыты, эксперименты»</vt:lpstr>
      <vt:lpstr>Проект «Чудеса опыты, эксперименты»</vt:lpstr>
      <vt:lpstr>Проект «Чудеса опыты, эксперименты»</vt:lpstr>
      <vt:lpstr>Проект «Чудеса опыты, эксперименты»</vt:lpstr>
      <vt:lpstr>Проект «Сказка в гости к нам спешит»</vt:lpstr>
      <vt:lpstr>Заключительное мероприятие  «Прощай, лето»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RePack by Diakov</cp:lastModifiedBy>
  <cp:revision>52</cp:revision>
  <dcterms:created xsi:type="dcterms:W3CDTF">2016-08-31T06:52:03Z</dcterms:created>
  <dcterms:modified xsi:type="dcterms:W3CDTF">2019-09-16T06:55:15Z</dcterms:modified>
</cp:coreProperties>
</file>